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6" r:id="rId5"/>
    <p:sldId id="261" r:id="rId6"/>
    <p:sldId id="262" r:id="rId7"/>
    <p:sldId id="263" r:id="rId8"/>
    <p:sldId id="264" r:id="rId9"/>
    <p:sldId id="257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047"/>
            <a:ext cx="9144000" cy="6825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116632"/>
            <a:ext cx="8568952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Муниципальное казенное образовательное учреждение дополнительного образования «Дом детского творчества» станицы Атаманской муниципального образования Павловский район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9263" y="2953650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/>
                <a:ea typeface="Calibri"/>
              </a:rPr>
              <a:t>Содействие развитию личности обучающегося посредством технологии саморазвивающего обучения в объединении художественной направленности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269714"/>
            <a:ext cx="8640960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Мастер-класс для педагогов дополнительного образования, реализующих программы художественной направленности 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«Художественно-эстетическое развитие обучающихся средствами инновационных технологий»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4869160"/>
            <a:ext cx="4572000" cy="72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Педагог дополнительного образования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Морозова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Наталья Владимировна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5949280"/>
            <a:ext cx="1018612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2019 год</a:t>
            </a:r>
            <a:endParaRPr lang="ru-RU" sz="1400" dirty="0">
              <a:ea typeface="Calibri"/>
              <a:cs typeface="Times New Roman"/>
            </a:endParaRPr>
          </a:p>
        </p:txBody>
      </p:sp>
      <p:pic>
        <p:nvPicPr>
          <p:cNvPr id="3074" name="Picture 2" descr="http://lit.na5bal.ru/pars_docs/refs/25/24375/24375_html_63885e2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99922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8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43912" y="108250"/>
            <a:ext cx="459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самоутверждении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Валентина\Desktop\Морозова\Занятия\Открытое занятие Морозовой Н.В. 27.10.2017\IMG_26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28546" y="1516777"/>
            <a:ext cx="4287814" cy="3215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980727"/>
            <a:ext cx="5289051" cy="3416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7824" y="5733256"/>
            <a:ext cx="4756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ребёнок – ЛИЧНОСТЬ!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349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43912" y="108250"/>
            <a:ext cx="43894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самореализации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C:\Users\Морозова\Desktop\Фото\IMG_51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7" r="47" b="22955"/>
          <a:stretch/>
        </p:blipFill>
        <p:spPr bwMode="auto">
          <a:xfrm>
            <a:off x="295450" y="590503"/>
            <a:ext cx="4212468" cy="216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Морозова\Desktop\Фото\SDC1126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3564479" cy="4752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Морозова\Desktop\Фото\DSCN89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77" y="2924944"/>
            <a:ext cx="3928013" cy="294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5516" y="5733256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 – проводник в стремлении ребёнка к осуществлению, использованию своего потенциала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6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900igr.net/up/datas/215436/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59832" y="2636912"/>
            <a:ext cx="144016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   Педагог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86074" y="5346079"/>
            <a:ext cx="1549821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</a:rPr>
              <a:t>едагога: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3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6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111820"/>
            <a:ext cx="3203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Потребности личности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12267"/>
            <a:ext cx="7992888" cy="398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самоутверждении (самовоспитание, самообразование, самоопределение, свобода выбора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);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самовыражении (общение, творчество и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самотворчество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поиск, выявление своих способностей и сил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);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защищенности (самоопределение, профориентация,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саморегуляция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, коллективная деятельность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);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endParaRPr lang="ru-RU" sz="20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dirty="0" err="1">
                <a:latin typeface="Times New Roman"/>
                <a:ea typeface="Calibri"/>
                <a:cs typeface="Times New Roman"/>
              </a:rPr>
              <a:t>самоактуализации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 (достижение личных и социальных целей, подготовка себя к адаптации в социуме, социальные пробы).</a:t>
            </a: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5122" name="Picture 2" descr="https://avatars.mds.yandex.net/get-pdb/1927573/452c68ae-1276-4da2-8980-15cbdab65a63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72" y="1196752"/>
            <a:ext cx="666074" cy="66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avatars.mds.yandex.net/get-pdb/1927573/452c68ae-1276-4da2-8980-15cbdab65a63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56" y="2195863"/>
            <a:ext cx="666074" cy="66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avatars.mds.yandex.net/get-pdb/1927573/452c68ae-1276-4da2-8980-15cbdab65a63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56" y="3284984"/>
            <a:ext cx="666074" cy="66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avatars.mds.yandex.net/get-pdb/1927573/452c68ae-1276-4da2-8980-15cbdab65a63/s1200?webp=fals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15" y="4293096"/>
            <a:ext cx="666074" cy="666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resent5.com/presentation/41124109_150785563/image-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8F4"/>
              </a:clrFrom>
              <a:clrTo>
                <a:srgbClr val="FDF8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4214620"/>
            <a:ext cx="2888941" cy="216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65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88640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/>
                <a:ea typeface="Calibri"/>
              </a:rPr>
              <a:t>Саморазвитие </a:t>
            </a:r>
            <a:r>
              <a:rPr lang="ru-RU" sz="2800" dirty="0">
                <a:latin typeface="Times New Roman"/>
                <a:ea typeface="Calibri"/>
              </a:rPr>
              <a:t>и самосовершенствование </a:t>
            </a:r>
            <a:r>
              <a:rPr lang="ru-RU" dirty="0">
                <a:latin typeface="Times New Roman"/>
                <a:ea typeface="Calibri"/>
              </a:rPr>
              <a:t>— </a:t>
            </a:r>
            <a:endParaRPr lang="ru-RU" dirty="0" smtClean="0">
              <a:latin typeface="Times New Roman"/>
              <a:ea typeface="Calibri"/>
            </a:endParaRPr>
          </a:p>
          <a:p>
            <a:pPr algn="just"/>
            <a:r>
              <a:rPr lang="ru-RU" sz="2000" dirty="0" smtClean="0">
                <a:latin typeface="Times New Roman"/>
                <a:ea typeface="Calibri"/>
              </a:rPr>
              <a:t>это </a:t>
            </a:r>
            <a:r>
              <a:rPr lang="ru-RU" sz="2000" dirty="0">
                <a:latin typeface="Times New Roman"/>
                <a:ea typeface="Calibri"/>
              </a:rPr>
              <a:t>процессы управляемого личностью своего развития, в котором в субъектных нуждах, целях и интересах личности целенаправленно формируются и развиваются её качества и способности. Их направленность и интенсивность в значительной мере определяются социальной средой, применяемыми педагогическими средствами.</a:t>
            </a:r>
            <a:endParaRPr lang="ru-RU" sz="2000" dirty="0"/>
          </a:p>
        </p:txBody>
      </p:sp>
      <p:pic>
        <p:nvPicPr>
          <p:cNvPr id="1026" name="Picture 2" descr="http://ds30.detkin-club.ru/images/custom_4/_s%20semey_567a0d6213e80_5adc6e6e9ced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575" y="3212976"/>
            <a:ext cx="2767013" cy="277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2708920"/>
            <a:ext cx="34191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педагога - партнёр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2708920"/>
            <a:ext cx="4990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Позиция обучающегося – свобода выбора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ds05.infourok.ru/uploads/ex/0c67/00019306-15de1f75/img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9952" y="3573016"/>
            <a:ext cx="4053367" cy="241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40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1556792"/>
            <a:ext cx="3600400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гуманно-личностный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подход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(«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любить, понимать, принимать, сострадать, помогать»)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23330"/>
            <a:ext cx="82936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реализации технологии саморазвивающего обучения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541612" y="584995"/>
            <a:ext cx="432048" cy="97179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156176" y="584995"/>
            <a:ext cx="432048" cy="971797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60030" y="1628800"/>
            <a:ext cx="3276575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с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оответствующая методическая организация учебного процесса</a:t>
            </a:r>
            <a:endParaRPr lang="ru-RU" sz="1200" dirty="0">
              <a:ea typeface="Calibri"/>
              <a:cs typeface="Times New Roman"/>
            </a:endParaRPr>
          </a:p>
        </p:txBody>
      </p:sp>
      <p:pic>
        <p:nvPicPr>
          <p:cNvPr id="6" name="Picture 2" descr="C:\Users\Валентина\Desktop\Морозова\Новая папка (2)\Фото185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24" y="2924945"/>
            <a:ext cx="393643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Валентина\Desktop\Морозова\Занятия\SDC157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0006" y="2924945"/>
            <a:ext cx="3936436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474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43912" y="108250"/>
            <a:ext cx="4056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потребность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Валентина\Desktop\20191206_1401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96937"/>
            <a:ext cx="3776085" cy="2832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Валентина\Desktop\20191206_1402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1407" y="600758"/>
            <a:ext cx="3770992" cy="2828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алентина\Desktop\20191206_14033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509" y="3573016"/>
            <a:ext cx="3522958" cy="264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Валентина\Desktop\20191206_14052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946" r="54189" b="21384"/>
          <a:stretch/>
        </p:blipFill>
        <p:spPr bwMode="auto">
          <a:xfrm rot="5400000">
            <a:off x="3866474" y="3977946"/>
            <a:ext cx="249117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Валентина\Desktop\20191206_140520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06" t="24344" b="24357"/>
          <a:stretch/>
        </p:blipFill>
        <p:spPr bwMode="auto">
          <a:xfrm rot="5400000">
            <a:off x="6271065" y="3945004"/>
            <a:ext cx="2510767" cy="202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03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43912" y="108250"/>
            <a:ext cx="459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самоутверждении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Валентина\Desktop\Морозова\Новая папка (2)\Фото18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25" y="746706"/>
            <a:ext cx="4344475" cy="325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алентина\Desktop\Морозова\Занятия\Открытое занятие Морозовой Н.В. 27.10.2017\IMG_26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3986" y="2780928"/>
            <a:ext cx="44166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441" y="4711303"/>
            <a:ext cx="4424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успеха для каждого!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621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Religious Backgrounds For Powerpoint Presentation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43912" y="108250"/>
            <a:ext cx="4597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Потребность в самоутверждении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569915"/>
            <a:ext cx="4458104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Дайте, дайте первую удачу!..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Чтобы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гордость юную не пряча,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Человек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как молодой орел,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Прянул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 небо и себя обрел,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Путь 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свой во вселенной обозначив!..</a:t>
            </a: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Дайте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дайте первую удачу!     </a:t>
            </a:r>
            <a:endParaRPr lang="ru-RU" b="1" i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Д</a:t>
            </a:r>
            <a:r>
              <a:rPr lang="ru-RU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Кугультинов</a:t>
            </a:r>
          </a:p>
        </p:txBody>
      </p:sp>
      <p:pic>
        <p:nvPicPr>
          <p:cNvPr id="5122" name="Picture 2" descr="C:\Users\Валентина\Desktop\Морозова\Новая папка (2)\Фото16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348547" y="1757577"/>
            <a:ext cx="480053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алентина\Desktop\Морозова\Новая папка (2)\Фото15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562164" y="1994444"/>
            <a:ext cx="3397371" cy="452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54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одельер-конструктор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6033" y="461690"/>
            <a:ext cx="2637035" cy="174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82013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труда: Обслуживание / Творчество / Производство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Проф. направленность: человек — техника / человек —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 деятельности: Обслуживание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Сферы труда: Человек / Техника / Изделия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0781" y="1988840"/>
            <a:ext cx="88209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труда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Разрабатывает новые модели одежды, обуви, головных уборов, галантереи, подготавливает необходимые методические и иллюстративные материалы, осуществляет контроль за изготовлением изделий в массовом производстве, на отдельные виды изделий создает базовую конструкцию модели с рекомендациями для разработки на их основе серии моделей, участвует в смотрах и выставках моделей.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2309" y="3573016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знать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Методику конструирования изделий, моделирования, технического размножения лекал, основные свойства материалов, технологию производства и его оборудование, экономику и организацию, перспективные направления моды, должен иметь художественные знания.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5752" y="4931201"/>
            <a:ext cx="9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 важные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качества: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художественный вкус, точный глазомер, </a:t>
            </a:r>
            <a:r>
              <a:rPr lang="ru-RU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образов, чувство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5405" y="5478725"/>
            <a:ext cx="8725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противопоказания: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остроты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зрения, нарушение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координации движений рук.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502" y="6076988"/>
            <a:ext cx="88209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Родственные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м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одельер-конструктор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головных уборов, модельер-конструктор кожгалантереи, модельер-конструктор одежды.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0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err="1">
                <a:solidFill>
                  <a:srgbClr val="1414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Профессиограмма</a:t>
            </a:r>
            <a:r>
              <a:rPr lang="ru-RU" sz="2400" dirty="0">
                <a:solidFill>
                  <a:srgbClr val="14141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"Модельер-конструктор"</a:t>
            </a:r>
            <a:endParaRPr lang="ru-RU" sz="2400" b="0" i="0" dirty="0">
              <a:solidFill>
                <a:srgbClr val="14141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60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345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</dc:creator>
  <cp:lastModifiedBy>Валентина</cp:lastModifiedBy>
  <cp:revision>13</cp:revision>
  <dcterms:created xsi:type="dcterms:W3CDTF">2019-12-07T11:01:17Z</dcterms:created>
  <dcterms:modified xsi:type="dcterms:W3CDTF">2019-12-08T20:19:46Z</dcterms:modified>
</cp:coreProperties>
</file>